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14" y="1295400"/>
            <a:ext cx="6435775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5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0"/>
            <a:ext cx="4568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3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5" y="609600"/>
            <a:ext cx="849194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8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14" y="609600"/>
            <a:ext cx="553445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20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098640" cy="632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82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Manny Vazquez</dc:creator>
  <cp:lastModifiedBy>manny vazquez</cp:lastModifiedBy>
  <cp:revision>1</cp:revision>
  <dcterms:created xsi:type="dcterms:W3CDTF">2006-08-16T00:00:00Z</dcterms:created>
  <dcterms:modified xsi:type="dcterms:W3CDTF">2015-01-15T15:48:40Z</dcterms:modified>
</cp:coreProperties>
</file>